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E7A5BD-70CC-4C10-827C-F09336E7ED5C}" type="datetimeFigureOut">
              <a:rPr lang="en-US" smtClean="0"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AD61CD1-10A1-402E-842F-D271E3ED11A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Law Enforcement Academy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Class 707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788619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Commander’s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is the Criminal Justice Training Commission</a:t>
            </a:r>
          </a:p>
          <a:p>
            <a:pPr lvl="1"/>
            <a:r>
              <a:rPr lang="en-US" sz="2800" dirty="0" smtClean="0"/>
              <a:t>Structure</a:t>
            </a:r>
          </a:p>
          <a:p>
            <a:pPr marL="941832" lvl="3" indent="0"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Organizational</a:t>
            </a:r>
          </a:p>
          <a:p>
            <a:pPr marL="941832" lvl="3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Command</a:t>
            </a:r>
          </a:p>
          <a:p>
            <a:pPr lvl="1"/>
            <a:r>
              <a:rPr lang="en-US" sz="2800" dirty="0" smtClean="0"/>
              <a:t>Basic Law Enforcement Academy Structure</a:t>
            </a:r>
          </a:p>
          <a:p>
            <a:r>
              <a:rPr lang="en-US" dirty="0" smtClean="0"/>
              <a:t>What you can expect during your time here</a:t>
            </a:r>
          </a:p>
          <a:p>
            <a:r>
              <a:rPr lang="en-US" dirty="0" smtClean="0"/>
              <a:t>Getting to know each other</a:t>
            </a:r>
          </a:p>
          <a:p>
            <a:pPr lvl="1"/>
            <a:r>
              <a:rPr lang="en-US" dirty="0" smtClean="0"/>
              <a:t>And a few things about the nature of the job</a:t>
            </a:r>
          </a:p>
          <a:p>
            <a:r>
              <a:rPr lang="en-US" dirty="0" smtClean="0"/>
              <a:t>What I expect from you</a:t>
            </a:r>
          </a:p>
          <a:p>
            <a:pPr lvl="1"/>
            <a:r>
              <a:rPr lang="en-US" dirty="0" smtClean="0"/>
              <a:t>Being successful at BLEA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270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Washington State Criminal Justice Training Commission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not just a “place”</a:t>
            </a:r>
          </a:p>
          <a:p>
            <a:r>
              <a:rPr lang="en-US" dirty="0" smtClean="0"/>
              <a:t>13 member board of directors</a:t>
            </a:r>
          </a:p>
          <a:p>
            <a:pPr lvl="1"/>
            <a:r>
              <a:rPr lang="en-US" dirty="0" smtClean="0"/>
              <a:t>Appointed by the Governor</a:t>
            </a:r>
          </a:p>
          <a:p>
            <a:pPr lvl="1"/>
            <a:r>
              <a:rPr lang="en-US" dirty="0" smtClean="0"/>
              <a:t>Approves all rules and regulations regarding peace officer and corrections training for the State.</a:t>
            </a:r>
          </a:p>
          <a:p>
            <a:r>
              <a:rPr lang="en-US" dirty="0" smtClean="0"/>
              <a:t>As a training entity:</a:t>
            </a:r>
          </a:p>
          <a:p>
            <a:pPr lvl="1"/>
            <a:r>
              <a:rPr lang="en-US" dirty="0" smtClean="0"/>
              <a:t>3 Divisions</a:t>
            </a:r>
          </a:p>
          <a:p>
            <a:pPr lvl="2"/>
            <a:r>
              <a:rPr lang="en-US" dirty="0" smtClean="0"/>
              <a:t>Quality, Standards and Training</a:t>
            </a:r>
          </a:p>
          <a:p>
            <a:pPr lvl="2"/>
            <a:r>
              <a:rPr lang="en-US" dirty="0" smtClean="0"/>
              <a:t>Professional Development/Advanced Training</a:t>
            </a:r>
          </a:p>
          <a:p>
            <a:pPr lvl="2"/>
            <a:r>
              <a:rPr lang="en-US" dirty="0" smtClean="0"/>
              <a:t>Basic Training</a:t>
            </a:r>
          </a:p>
        </p:txBody>
      </p:sp>
    </p:spTree>
    <p:extLst>
      <p:ext uri="{BB962C8B-B14F-4D97-AF65-F5344CB8AC3E}">
        <p14:creationId xmlns:p14="http://schemas.microsoft.com/office/powerpoint/2010/main" val="3637805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Law Enforcement Academy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720 hours- 18-20 weeks depending upon the calendar</a:t>
            </a:r>
          </a:p>
          <a:p>
            <a:r>
              <a:rPr lang="en-US" dirty="0" smtClean="0"/>
              <a:t>Commander</a:t>
            </a:r>
          </a:p>
          <a:p>
            <a:pPr lvl="1"/>
            <a:r>
              <a:rPr lang="en-US" dirty="0" smtClean="0"/>
              <a:t>Assistant Commanders:  BLEA and Corrections</a:t>
            </a:r>
          </a:p>
          <a:p>
            <a:r>
              <a:rPr lang="en-US" dirty="0" smtClean="0"/>
              <a:t>15 BLEA TAC Officers</a:t>
            </a:r>
          </a:p>
          <a:p>
            <a:pPr lvl="1"/>
            <a:r>
              <a:rPr lang="en-US" dirty="0" smtClean="0"/>
              <a:t>All experienced law enforcement officers from Washington State Law Enforcement Agencies</a:t>
            </a:r>
          </a:p>
          <a:p>
            <a:r>
              <a:rPr lang="en-US" dirty="0" smtClean="0"/>
              <a:t>Outside Instructors</a:t>
            </a:r>
          </a:p>
          <a:p>
            <a:r>
              <a:rPr lang="en-US" dirty="0" smtClean="0"/>
              <a:t>Administrative Assistants</a:t>
            </a:r>
          </a:p>
          <a:p>
            <a:r>
              <a:rPr lang="en-US" dirty="0" smtClean="0"/>
              <a:t>Other CJTC Staff</a:t>
            </a:r>
          </a:p>
          <a:p>
            <a:pPr marL="13716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3545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Truth and Rumors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difference between “Guardian” and “Easy”</a:t>
            </a:r>
          </a:p>
          <a:p>
            <a:pPr lvl="1"/>
            <a:r>
              <a:rPr lang="en-US" dirty="0" smtClean="0"/>
              <a:t>How long IS 720 hours, really?</a:t>
            </a:r>
          </a:p>
          <a:p>
            <a:r>
              <a:rPr lang="en-US" dirty="0" smtClean="0"/>
              <a:t>Our “Secret” wash out quota</a:t>
            </a:r>
          </a:p>
          <a:p>
            <a:r>
              <a:rPr lang="en-US" dirty="0" smtClean="0"/>
              <a:t>We want you to be successful here…BUT</a:t>
            </a:r>
          </a:p>
          <a:p>
            <a:pPr lvl="1"/>
            <a:r>
              <a:rPr lang="en-US" dirty="0" smtClean="0"/>
              <a:t>Our obligation to the citizens</a:t>
            </a:r>
          </a:p>
          <a:p>
            <a:pPr lvl="1"/>
            <a:r>
              <a:rPr lang="en-US" dirty="0" smtClean="0"/>
              <a:t>Our obligation to our stakeholders (your agencies)</a:t>
            </a:r>
          </a:p>
          <a:p>
            <a:pPr lvl="1"/>
            <a:r>
              <a:rPr lang="en-US" dirty="0" smtClean="0"/>
              <a:t>Our obligation to our peers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39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Introduction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 minutes to do a quick interview of your table partner (3 minutes each)</a:t>
            </a:r>
          </a:p>
          <a:p>
            <a:pPr lvl="1"/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Agency</a:t>
            </a:r>
          </a:p>
          <a:p>
            <a:pPr lvl="1"/>
            <a:r>
              <a:rPr lang="en-US" dirty="0" smtClean="0"/>
              <a:t>Their last employment</a:t>
            </a:r>
          </a:p>
          <a:p>
            <a:pPr lvl="1"/>
            <a:r>
              <a:rPr lang="en-US" dirty="0" smtClean="0"/>
              <a:t>One thing personal (family, hobbies, background, etc.)</a:t>
            </a:r>
          </a:p>
          <a:p>
            <a:pPr lvl="1"/>
            <a:r>
              <a:rPr lang="en-US" dirty="0" smtClean="0"/>
              <a:t>ONE WORD description of the law enforcement profession.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822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Successful at BLEA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Live the List</a:t>
            </a:r>
            <a:endParaRPr lang="en-US" dirty="0"/>
          </a:p>
          <a:p>
            <a:r>
              <a:rPr lang="en-US" dirty="0" smtClean="0"/>
              <a:t>Be professional representatives of your agencies, communities and this academy .</a:t>
            </a:r>
          </a:p>
          <a:p>
            <a:pPr lvl="1"/>
            <a:r>
              <a:rPr lang="en-US" dirty="0" smtClean="0"/>
              <a:t>On duty and Off duty</a:t>
            </a:r>
          </a:p>
          <a:p>
            <a:pPr lvl="1"/>
            <a:r>
              <a:rPr lang="en-US" dirty="0" smtClean="0"/>
              <a:t>More recruits are dismissed for off-duty behavior than on-duty.</a:t>
            </a:r>
          </a:p>
          <a:p>
            <a:r>
              <a:rPr lang="en-US" dirty="0" smtClean="0"/>
              <a:t>Integrity first, last and always</a:t>
            </a:r>
          </a:p>
          <a:p>
            <a:pPr lvl="1"/>
            <a:r>
              <a:rPr lang="en-US" dirty="0" smtClean="0"/>
              <a:t>You CANNOT do this job with out it.</a:t>
            </a:r>
          </a:p>
          <a:p>
            <a:pPr lvl="1"/>
            <a:r>
              <a:rPr lang="en-US" dirty="0" smtClean="0"/>
              <a:t>Every test is two exams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46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Successful at BLEA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expect you to:</a:t>
            </a:r>
          </a:p>
          <a:p>
            <a:pPr lvl="1"/>
            <a:r>
              <a:rPr lang="en-US" dirty="0" smtClean="0"/>
              <a:t>Be Organized (on time, prepared)</a:t>
            </a:r>
          </a:p>
          <a:p>
            <a:pPr lvl="1"/>
            <a:r>
              <a:rPr lang="en-US" dirty="0" smtClean="0"/>
              <a:t>Follow the Rules</a:t>
            </a:r>
          </a:p>
          <a:p>
            <a:pPr lvl="1"/>
            <a:r>
              <a:rPr lang="en-US" dirty="0" smtClean="0"/>
              <a:t>Work hard</a:t>
            </a:r>
          </a:p>
          <a:p>
            <a:pPr lvl="2"/>
            <a:r>
              <a:rPr lang="en-US" dirty="0" smtClean="0"/>
              <a:t>Improve weak areas</a:t>
            </a:r>
          </a:p>
          <a:p>
            <a:pPr lvl="2"/>
            <a:r>
              <a:rPr lang="en-US" dirty="0" smtClean="0"/>
              <a:t>Use your strengths to help others</a:t>
            </a:r>
          </a:p>
          <a:p>
            <a:pPr lvl="1"/>
            <a:r>
              <a:rPr lang="en-US" dirty="0" smtClean="0"/>
              <a:t>Keep your guard up</a:t>
            </a:r>
          </a:p>
          <a:p>
            <a:pPr lvl="2"/>
            <a:r>
              <a:rPr lang="en-US" dirty="0" smtClean="0"/>
              <a:t>Situational awareness is NOT merely a drill here</a:t>
            </a:r>
          </a:p>
          <a:p>
            <a:pPr lvl="1"/>
            <a:r>
              <a:rPr lang="en-US" dirty="0" smtClean="0"/>
              <a:t>Eat, Sleep and Exercise</a:t>
            </a:r>
          </a:p>
          <a:p>
            <a:pPr lvl="1"/>
            <a:r>
              <a:rPr lang="en-US" dirty="0" smtClean="0"/>
              <a:t>Find a </a:t>
            </a:r>
            <a:r>
              <a:rPr lang="en-US" smtClean="0"/>
              <a:t>workable balance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9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48</TotalTime>
  <Words>316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Book Antiqua</vt:lpstr>
      <vt:lpstr>Lucida Sans</vt:lpstr>
      <vt:lpstr>Wingdings</vt:lpstr>
      <vt:lpstr>Wingdings 2</vt:lpstr>
      <vt:lpstr>Wingdings 3</vt:lpstr>
      <vt:lpstr>Apex</vt:lpstr>
      <vt:lpstr>Basic Law Enforcement Academy</vt:lpstr>
      <vt:lpstr>Commander’s Introduction</vt:lpstr>
      <vt:lpstr>Washington State Criminal Justice Training Commission</vt:lpstr>
      <vt:lpstr>Basic Law Enforcement Academy</vt:lpstr>
      <vt:lpstr>Truth and Rumors</vt:lpstr>
      <vt:lpstr>Class Introduction Exercise</vt:lpstr>
      <vt:lpstr>Being Successful at BLEA</vt:lpstr>
      <vt:lpstr>Being Successful at BLEA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Law Enforcement Academy</dc:title>
  <dc:creator>David Bales</dc:creator>
  <cp:lastModifiedBy>Donna Rorvik</cp:lastModifiedBy>
  <cp:revision>7</cp:revision>
  <dcterms:created xsi:type="dcterms:W3CDTF">2014-03-25T16:23:57Z</dcterms:created>
  <dcterms:modified xsi:type="dcterms:W3CDTF">2014-09-04T00:05:47Z</dcterms:modified>
</cp:coreProperties>
</file>